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3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3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7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4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9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A6819-BB79-480C-A325-C7EB199296E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E1419-E310-4609-95E4-2B4DCB54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6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9730" y="153732"/>
            <a:ext cx="11928036" cy="5332668"/>
            <a:chOff x="1812226" y="1043749"/>
            <a:chExt cx="7158609" cy="32004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226" y="1043749"/>
              <a:ext cx="3495675" cy="319087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3260" y="1043749"/>
              <a:ext cx="3457575" cy="32004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471483" y="5474208"/>
            <a:ext cx="5174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Drone information on the Internet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573579" y="5480304"/>
            <a:ext cx="5307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Drone information on DroneSpeak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122987" y="5955792"/>
            <a:ext cx="39956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dronespeak.com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171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Githens</dc:creator>
  <cp:lastModifiedBy>John Githens</cp:lastModifiedBy>
  <cp:revision>2</cp:revision>
  <dcterms:created xsi:type="dcterms:W3CDTF">2015-01-28T14:33:58Z</dcterms:created>
  <dcterms:modified xsi:type="dcterms:W3CDTF">2015-01-28T14:47:30Z</dcterms:modified>
</cp:coreProperties>
</file>